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3" r:id="rId5"/>
    <p:sldId id="266" r:id="rId6"/>
    <p:sldId id="264" r:id="rId7"/>
    <p:sldId id="265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53CA-DAB5-44C3-B38E-76D0B4BE805C}" type="datetimeFigureOut">
              <a:rPr lang="en-NZ" smtClean="0"/>
              <a:t>24/04/20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64A6-4C8A-46B6-A1B0-46FBE36D70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08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53CA-DAB5-44C3-B38E-76D0B4BE805C}" type="datetimeFigureOut">
              <a:rPr lang="en-NZ" smtClean="0"/>
              <a:t>24/04/20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64A6-4C8A-46B6-A1B0-46FBE36D70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701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53CA-DAB5-44C3-B38E-76D0B4BE805C}" type="datetimeFigureOut">
              <a:rPr lang="en-NZ" smtClean="0"/>
              <a:t>24/04/20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64A6-4C8A-46B6-A1B0-46FBE36D70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586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53CA-DAB5-44C3-B38E-76D0B4BE805C}" type="datetimeFigureOut">
              <a:rPr lang="en-NZ" smtClean="0"/>
              <a:t>24/04/20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64A6-4C8A-46B6-A1B0-46FBE36D70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730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53CA-DAB5-44C3-B38E-76D0B4BE805C}" type="datetimeFigureOut">
              <a:rPr lang="en-NZ" smtClean="0"/>
              <a:t>24/04/20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64A6-4C8A-46B6-A1B0-46FBE36D70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481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53CA-DAB5-44C3-B38E-76D0B4BE805C}" type="datetimeFigureOut">
              <a:rPr lang="en-NZ" smtClean="0"/>
              <a:t>24/04/20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64A6-4C8A-46B6-A1B0-46FBE36D70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131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53CA-DAB5-44C3-B38E-76D0B4BE805C}" type="datetimeFigureOut">
              <a:rPr lang="en-NZ" smtClean="0"/>
              <a:t>24/04/20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64A6-4C8A-46B6-A1B0-46FBE36D70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737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53CA-DAB5-44C3-B38E-76D0B4BE805C}" type="datetimeFigureOut">
              <a:rPr lang="en-NZ" smtClean="0"/>
              <a:t>24/04/20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64A6-4C8A-46B6-A1B0-46FBE36D70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349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53CA-DAB5-44C3-B38E-76D0B4BE805C}" type="datetimeFigureOut">
              <a:rPr lang="en-NZ" smtClean="0"/>
              <a:t>24/04/20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64A6-4C8A-46B6-A1B0-46FBE36D70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32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53CA-DAB5-44C3-B38E-76D0B4BE805C}" type="datetimeFigureOut">
              <a:rPr lang="en-NZ" smtClean="0"/>
              <a:t>24/04/20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64A6-4C8A-46B6-A1B0-46FBE36D70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216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53CA-DAB5-44C3-B38E-76D0B4BE805C}" type="datetimeFigureOut">
              <a:rPr lang="en-NZ" smtClean="0"/>
              <a:t>24/04/20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64A6-4C8A-46B6-A1B0-46FBE36D70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301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853CA-DAB5-44C3-B38E-76D0B4BE805C}" type="datetimeFigureOut">
              <a:rPr lang="en-NZ" smtClean="0"/>
              <a:t>24/04/20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64A6-4C8A-46B6-A1B0-46FBE36D70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892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9727" y="866274"/>
            <a:ext cx="8823609" cy="4812631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br>
              <a:rPr lang="en-NZ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NZ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NZ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NZ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NZ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NZ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NZ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NZ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NZ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NZ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NZ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NZ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NZ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NZ" b="1" i="0" u="none" strike="noStrike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</a:rPr>
              <a:t>The Inquiry </a:t>
            </a:r>
            <a:r>
              <a:rPr lang="en-NZ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of E</a:t>
            </a:r>
            <a:r>
              <a:rPr lang="en-NZ" b="1" i="0" u="none" strike="noStrike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</a:rPr>
              <a:t>mperor </a:t>
            </a:r>
            <a:r>
              <a:rPr lang="en-NZ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Penguin and  </a:t>
            </a:r>
            <a:r>
              <a:rPr lang="en-NZ" b="1" i="0" u="none" strike="noStrike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</a:rPr>
              <a:t>Antarctica</a:t>
            </a:r>
            <a:r>
              <a:rPr lang="en-NZ" b="0" i="0" u="none" strike="noStrike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NZ" b="0" i="0" u="none" strike="noStrike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lang="en-NZ" sz="31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</a:rPr>
              <a:t>By : </a:t>
            </a:r>
            <a:br>
              <a:rPr lang="en-NZ" sz="31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en-NZ" sz="31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</a:rPr>
              <a:t>Uike</a:t>
            </a:r>
            <a:r>
              <a:rPr lang="en-NZ" sz="31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</a:rPr>
              <a:t> Filiai</a:t>
            </a:r>
            <a:br>
              <a:rPr lang="en-NZ" b="0" dirty="0">
                <a:effectLst/>
              </a:rPr>
            </a:br>
            <a:br>
              <a:rPr lang="en-NZ" dirty="0"/>
            </a:br>
            <a:br>
              <a:rPr lang="en-NZ" dirty="0"/>
            </a:br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062" y="3902902"/>
            <a:ext cx="3404937" cy="2264283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91" y="4444664"/>
            <a:ext cx="2909792" cy="1817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3890" y="4444664"/>
            <a:ext cx="3087881" cy="1817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221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7004" y="591767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NZ" b="1" i="1" u="sng" dirty="0"/>
            </a:br>
            <a:br>
              <a:rPr lang="en-NZ" b="1" i="1" u="sng" dirty="0"/>
            </a:br>
            <a:br>
              <a:rPr lang="en-NZ" b="1" i="1" u="sng" dirty="0"/>
            </a:br>
            <a:br>
              <a:rPr lang="en-NZ" b="1" i="1" u="sng" dirty="0"/>
            </a:br>
            <a:br>
              <a:rPr lang="en-NZ" b="1" i="1" u="sng" dirty="0"/>
            </a:br>
            <a:br>
              <a:rPr lang="en-NZ" b="1" i="1" u="sng" dirty="0"/>
            </a:br>
            <a:br>
              <a:rPr lang="en-NZ" b="1" i="1" u="sng" dirty="0"/>
            </a:br>
            <a:br>
              <a:rPr lang="en-NZ" b="1" i="1" u="sng" dirty="0"/>
            </a:br>
            <a:r>
              <a:rPr lang="en-NZ" b="1" i="1" u="sng" dirty="0">
                <a:ln>
                  <a:solidFill>
                    <a:srgbClr val="FFFF00"/>
                  </a:solidFill>
                </a:ln>
              </a:rPr>
              <a:t>Research Question!</a:t>
            </a:r>
            <a:br>
              <a:rPr lang="en-NZ" dirty="0">
                <a:ln>
                  <a:solidFill>
                    <a:srgbClr val="FFFF00"/>
                  </a:solidFill>
                </a:ln>
              </a:rPr>
            </a:br>
            <a:endParaRPr lang="en-NZ" dirty="0">
              <a:ln>
                <a:solidFill>
                  <a:srgbClr val="FFFF00"/>
                </a:solidFill>
              </a:ln>
              <a:latin typeface="Broadway" panose="04040905080B020205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8407" y="2486073"/>
            <a:ext cx="106011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How do Emperor Penguin survive in Antarctica?</a:t>
            </a:r>
            <a:endParaRPr lang="en-US" sz="54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312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41853"/>
            <a:ext cx="10515600" cy="81397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prstClr val="black"/>
                </a:solidFill>
              </a:rPr>
              <a:t>A) </a:t>
            </a:r>
            <a:r>
              <a:rPr lang="en-US" b="1" i="1" u="sng" dirty="0">
                <a:solidFill>
                  <a:prstClr val="black"/>
                </a:solidFill>
              </a:rPr>
              <a:t>Feeding</a:t>
            </a:r>
            <a:br>
              <a:rPr lang="en-US" b="1" i="1" dirty="0">
                <a:solidFill>
                  <a:prstClr val="black"/>
                </a:solidFill>
              </a:rPr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20299"/>
            <a:ext cx="5181600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i="1" dirty="0">
                <a:solidFill>
                  <a:prstClr val="black"/>
                </a:solidFill>
              </a:rPr>
              <a:t>1) What does emperor penguins eat?</a:t>
            </a: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 Emperor penguins eat </a:t>
            </a:r>
          </a:p>
          <a:p>
            <a:pPr marL="342900" lvl="0" indent="-342900"/>
            <a:r>
              <a:rPr lang="en-US" sz="2400" dirty="0">
                <a:solidFill>
                  <a:prstClr val="black"/>
                </a:solidFill>
              </a:rPr>
              <a:t>krill, </a:t>
            </a:r>
          </a:p>
          <a:p>
            <a:pPr marL="342900" lvl="0" indent="-342900"/>
            <a:r>
              <a:rPr lang="en-US" sz="2400" dirty="0">
                <a:solidFill>
                  <a:prstClr val="black"/>
                </a:solidFill>
              </a:rPr>
              <a:t>fish, squid and crustaceans. </a:t>
            </a:r>
          </a:p>
          <a:p>
            <a:pPr marL="0" lvl="0" indent="0" algn="ctr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20299"/>
            <a:ext cx="5181600" cy="4351338"/>
          </a:xfrm>
        </p:spPr>
        <p:txBody>
          <a:bodyPr/>
          <a:lstStyle/>
          <a:p>
            <a:pPr marL="342900" lvl="0" indent="-342900"/>
            <a:r>
              <a:rPr lang="en-US" sz="2400" dirty="0">
                <a:solidFill>
                  <a:prstClr val="black"/>
                </a:solidFill>
              </a:rPr>
              <a:t>they also have very rough and </a:t>
            </a: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spiky tongues that can grip very slippery fish.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15" y="3398535"/>
            <a:ext cx="2203785" cy="33056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926" y="3403756"/>
            <a:ext cx="2418348" cy="2946328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347" y="2983833"/>
            <a:ext cx="4740831" cy="3224462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6966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901" y="541421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2) How does emperor penguins catch its food?</a:t>
            </a:r>
            <a:br>
              <a:rPr lang="en-US" i="1" dirty="0">
                <a:solidFill>
                  <a:prstClr val="black"/>
                </a:solidFill>
                <a:latin typeface="Calibri" panose="020F0502020204030204"/>
              </a:rPr>
            </a:br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0249" y="470881"/>
            <a:ext cx="3820362" cy="25422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8901" y="2033337"/>
            <a:ext cx="3932237" cy="3811588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They can dive under water for 22 minutes without breathing, to catch their food.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They can dive in 550 meters which is 1,800 feet.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32" y="3645567"/>
            <a:ext cx="4576298" cy="2562727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971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B)  </a:t>
            </a:r>
            <a:r>
              <a:rPr lang="en-US" sz="3600" b="1" i="1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Habitat</a:t>
            </a:r>
            <a:br>
              <a:rPr lang="en-US" sz="2000" b="1" i="1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US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1)</a:t>
            </a:r>
            <a:r>
              <a:rPr lang="en-US" sz="2700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Where does the emperor penguin live</a:t>
            </a:r>
            <a:r>
              <a:rPr lang="en-US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?</a:t>
            </a:r>
            <a:br>
              <a:rPr lang="en-US" sz="27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NZ" sz="27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2692" y="805554"/>
            <a:ext cx="3537286" cy="5675737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Emperor penguins live in</a:t>
            </a:r>
            <a:br>
              <a:rPr lang="en-US" sz="2000" dirty="0"/>
            </a:br>
            <a:r>
              <a:rPr lang="en-US" sz="2000" dirty="0"/>
              <a:t>- Antarctic continent</a:t>
            </a:r>
            <a:br>
              <a:rPr lang="en-US" sz="2000" dirty="0"/>
            </a:br>
            <a:endParaRPr lang="en-NZ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2947736"/>
            <a:ext cx="5420160" cy="361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399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18147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2)Where does emperor penguins spend its time?</a:t>
            </a:r>
            <a:br>
              <a:rPr lang="en-US" b="1" i="1" dirty="0"/>
            </a:br>
            <a:endParaRPr lang="en-NZ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5615" y="1618247"/>
            <a:ext cx="5670161" cy="4247147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378" y="2526631"/>
            <a:ext cx="3932237" cy="3811588"/>
          </a:xfrm>
        </p:spPr>
        <p:txBody>
          <a:bodyPr>
            <a:normAutofit/>
          </a:bodyPr>
          <a:lstStyle/>
          <a:p>
            <a:r>
              <a:rPr lang="en-US" sz="2400" dirty="0"/>
              <a:t>Emperor penguins spend their time </a:t>
            </a:r>
            <a:br>
              <a:rPr lang="en-US" sz="2400" dirty="0"/>
            </a:br>
            <a:r>
              <a:rPr lang="en-US" sz="2400" dirty="0"/>
              <a:t>-only  in Antarctica</a:t>
            </a:r>
            <a:br>
              <a:rPr lang="en-US" sz="2400" dirty="0"/>
            </a:b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49166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987425"/>
            <a:ext cx="3932237" cy="1600200"/>
          </a:xfrm>
        </p:spPr>
        <p:txBody>
          <a:bodyPr>
            <a:normAutofit/>
          </a:bodyPr>
          <a:lstStyle/>
          <a:p>
            <a:r>
              <a:rPr lang="en-US" sz="2700" b="1" i="1" dirty="0"/>
              <a:t>3) Does its body vary at different seasons of the year?</a:t>
            </a:r>
            <a:endParaRPr lang="en-NZ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7625"/>
            <a:ext cx="3932237" cy="3811588"/>
          </a:xfrm>
        </p:spPr>
        <p:txBody>
          <a:bodyPr>
            <a:normAutofit lnSpcReduction="10000"/>
          </a:bodyPr>
          <a:lstStyle/>
          <a:p>
            <a:r>
              <a:rPr lang="en-US" sz="2900" dirty="0"/>
              <a:t>Emperor penguins are </a:t>
            </a:r>
            <a:r>
              <a:rPr lang="en-US" sz="2400" dirty="0"/>
              <a:t>:-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tallest and heaviest of all living penguins.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Male and female are actually similar in sizes.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Their length are approximately 122 cm long.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And their weighing are approximately 22 to 45kg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8900" y="1503946"/>
            <a:ext cx="5646487" cy="4234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896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0" indent="-342900"/>
            <a:r>
              <a:rPr lang="en-US" sz="1800" dirty="0">
                <a:solidFill>
                  <a:prstClr val="black"/>
                </a:solidFill>
              </a:rPr>
              <a:t>Their feathers are black from the head down to back.</a:t>
            </a:r>
          </a:p>
          <a:p>
            <a:pPr marL="342900" lvl="0" indent="-342900"/>
            <a:r>
              <a:rPr lang="en-US" sz="1800" dirty="0">
                <a:solidFill>
                  <a:prstClr val="black"/>
                </a:solidFill>
              </a:rPr>
              <a:t>They both have white belly’s, pale yellow breast and bright yellow ear patch’s.</a:t>
            </a:r>
          </a:p>
          <a:p>
            <a:pPr marL="342900" lvl="0" indent="-342900"/>
            <a:endParaRPr lang="en-US" sz="1500" dirty="0">
              <a:solidFill>
                <a:prstClr val="black"/>
              </a:solidFill>
            </a:endParaRPr>
          </a:p>
          <a:p>
            <a:pPr marL="342900" lvl="0" indent="-342900"/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0" indent="-342900"/>
            <a:r>
              <a:rPr lang="en-US" sz="1800" dirty="0">
                <a:solidFill>
                  <a:prstClr val="black"/>
                </a:solidFill>
              </a:rPr>
              <a:t>Emperor penguins live exclusively in Antarctica environment, because they breed during winter, when pack ice freezes</a:t>
            </a:r>
            <a:r>
              <a:rPr lang="en-NZ" sz="1800" dirty="0">
                <a:solidFill>
                  <a:prstClr val="black"/>
                </a:solidFill>
              </a:rPr>
              <a:t> and stabilizes</a:t>
            </a:r>
          </a:p>
          <a:p>
            <a:pPr marL="342900" lvl="0" indent="-342900"/>
            <a:endParaRPr lang="en-NZ" sz="1800" dirty="0">
              <a:solidFill>
                <a:prstClr val="black"/>
              </a:solidFill>
            </a:endParaRPr>
          </a:p>
          <a:p>
            <a:pPr marL="342900" lvl="0" indent="-342900"/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8662" y="488830"/>
            <a:ext cx="55706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</a:t>
            </a:r>
            <a:r>
              <a:rPr lang="en-US" sz="5400" b="1" cap="none" spc="0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olours</a:t>
            </a:r>
            <a:endParaRPr 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69" y="3169068"/>
            <a:ext cx="4010526" cy="3007895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896" y="3087857"/>
            <a:ext cx="4444304" cy="3089106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8258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latin typeface="+mn-lt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1561"/>
            <a:ext cx="9520989" cy="4351338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After this research I learnt that the Emperor Penguins can dive in the water for 22 minutes. I also learnt about its feeding and its habitat. </a:t>
            </a:r>
          </a:p>
          <a:p>
            <a:pPr marL="0" indent="0">
              <a:buNone/>
            </a:pPr>
            <a:r>
              <a:rPr lang="en-NZ" dirty="0"/>
              <a:t>I really enjoyed this research and learning about Antarctica and emperor penguins. </a:t>
            </a:r>
          </a:p>
          <a:p>
            <a:pPr marL="0" indent="0">
              <a:buNone/>
            </a:pPr>
            <a:r>
              <a:rPr lang="en-NZ" dirty="0"/>
              <a:t>Next time I would like to include an introduction and add a video clip to my presentation to make it more interesting.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84736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336</Words>
  <Application>Microsoft Macintosh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Broadway</vt:lpstr>
      <vt:lpstr>Calibri</vt:lpstr>
      <vt:lpstr>Calibri Light</vt:lpstr>
      <vt:lpstr>Wingdings</vt:lpstr>
      <vt:lpstr>Office Theme</vt:lpstr>
      <vt:lpstr>             The Inquiry of Emperor Penguin and  Antarctica. By :  Uike Filiai   </vt:lpstr>
      <vt:lpstr>        Research Question! </vt:lpstr>
      <vt:lpstr>A) Feeding </vt:lpstr>
      <vt:lpstr>2) How does emperor penguins catch its food? </vt:lpstr>
      <vt:lpstr>B)  Habitat  1)Where does the emperor penguin live? </vt:lpstr>
      <vt:lpstr>2)Where does emperor penguins spend its time? </vt:lpstr>
      <vt:lpstr>3) Does its body vary at different seasons of the year?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Inquiry Process Antarctica</dc:title>
  <dc:creator>Latu Filiai</dc:creator>
  <cp:lastModifiedBy>Microsoft Office User</cp:lastModifiedBy>
  <cp:revision>26</cp:revision>
  <dcterms:created xsi:type="dcterms:W3CDTF">2020-04-17T04:15:54Z</dcterms:created>
  <dcterms:modified xsi:type="dcterms:W3CDTF">2020-04-23T22:16:52Z</dcterms:modified>
</cp:coreProperties>
</file>